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sldIdLst>
    <p:sldId id="256" r:id="rId2"/>
    <p:sldId id="257" r:id="rId3"/>
    <p:sldId id="258" r:id="rId4"/>
    <p:sldId id="265" r:id="rId5"/>
    <p:sldId id="266" r:id="rId6"/>
    <p:sldId id="269" r:id="rId7"/>
    <p:sldId id="268" r:id="rId8"/>
    <p:sldId id="267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22:58:01.4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1 334 24575,'196'-16'0,"-100"4"0,650-15 0,-6 51 0,-572-9 0,-166-15 0,-1 0 0,1 0 0,-1 0 0,1 0 0,-1 0 0,1 1 0,-1-1 0,1 0 0,-1 1 0,1-1 0,-1 1 0,1 0 0,-1-1 0,0 1 0,1 0 0,-1 0 0,0 0 0,0 0 0,0 0 0,2 2 0,-3-2 0,-1 0 0,1 0 0,-1-1 0,0 1 0,1 0 0,-1 0 0,0 0 0,0 0 0,1-1 0,-1 1 0,0 0 0,0-1 0,0 1 0,0-1 0,0 1 0,0-1 0,0 1 0,0-1 0,0 1 0,-1-1 0,-67 20 0,19-9 0,-20 3 0,2 3 0,-125 47 0,117-34 0,-118 29 0,76-26 0,117-32 0,-1-1 0,1 1 0,0-1 0,0 1 0,0-1 0,-1 0 0,1 1 0,0-1 0,0 0 0,-1 0 0,1 0 0,0 0 0,0 0 0,-1 0 0,1 0 0,-2-1 0,9-12 0,33-21 0,31-12 0,2 2 0,2 4 0,80-32 0,40-20 0,-180 86 0,-1 1 0,2 0 0,-1 1 0,0 1 0,1 1 0,21-2 0,-24 3 0,0 0 0,0 0 0,0-2 0,0 1 0,0-1 0,0-1 0,-1 0 0,0-1 0,11-6 0,-23 7 0,-11 1 0,-16-1 0,28 4 0,-115-15 0,-177-49 0,108 21 0,115 27-106,19 3-208,0 3-1,0 2 0,-78-3 0,109 12-6511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22:58:04.0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0 222 24575,'41'-2'0,"66"-12"0,-3 0 0,204-3-58,0 13 0,397 45 1,604 142-466,-1166-160 543,-93-16 149,1-3 0,-1-3 0,63-5 0,-722 68-169,583-57 0,37-4 0,52-4 0,303-14 0,365-36 0,-722 47 0,-22 1 0,-48-2 0,-11-3 0,29 0 0,1-3 0,0-2 0,1-1 0,0-2 0,2-2 0,-39-23 0,-210-156 0,250 170-682,-45-25-1,54 36-6143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6T23:02:21.13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779 1 24575,'10'189'0,"0"-39"0,-8-34 0,-6 0 0,-30 194 0,17-222 0,-4 0 0,-4-1 0,-3-2 0,-42 87 0,21-67 0,-169 327 0,217-431 0,0 0 0,1 0 0,-1 0 0,1 0 0,-1 0 0,0 0 0,1 0 0,-1 0 0,1 0 0,0 0 0,-1 0 0,1 0 0,0 0 0,0 0 0,0 1 0,0-1 0,0 0 0,0 0 0,0 0 0,0 0 0,1 2 0,-1-2 0,1-1 0,0 1 0,-1-1 0,1 1 0,0-1 0,0 0 0,-1 1 0,1-1 0,0 0 0,0 0 0,0 0 0,-1 0 0,1 1 0,0-1 0,0 0 0,0 0 0,0-1 0,0 1 0,-1 0 0,1 0 0,0 0 0,1-1 0,58-21 0,-51 19 0,137-63 0,221-134 0,-321 164 0,-45 36 0,-1-1 0,0 1 0,1-1 0,-1 1 0,1-1 0,-1 1 0,0-1 0,1 1 0,-1-1 0,0 1 0,1-1 0,-1 1 0,0-1 0,0 1 0,0-1 0,0 0 0,0 1 0,1-1 0,-1 1 0,0-1 0,0 0 0,0 1 0,0-1 0,-1 1 0,1-1 0,0 0 0,0 0 0,-2 0 0,1 0 0,0 0 0,-1 0 0,1 1 0,0-1 0,-1 1 0,1-1 0,-1 1 0,1-1 0,-1 1 0,1 0 0,-1 0 0,1 0 0,-1 0 0,1 0 0,-1 0 0,-1 0 0,-87 6 0,-114 23 0,145-20 0,-59 14 0,-190 62 0,306-84 0,-3 1 0,1-1 0,0 1 0,0-1 0,-1 0 0,1 0 0,-1-1 0,1 1 0,-9-1 0,11-1 0,0 0 0,0 0 0,1 0 0,-1 0 0,0 0 0,1 0 0,-1 0 0,1 0 0,0 0 0,-1-1 0,1 1 0,0-1 0,0 1 0,0-1 0,0 1 0,0-1 0,0 0 0,0 0 0,0 1 0,1-1 0,-1 0 0,1 0 0,-1 0 0,1-3 0,-13-60 0,-6-94 0,2 15 0,15 129-93,-34-172-1179,28 158-5554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7T01:35:04.9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3837 0 24575,'-7'1'0,"-1"1"0,1-1 0,0 1 0,0 1 0,0-1 0,0 1 0,0 1 0,1-1 0,-1 1 0,-9 8 0,-8 3 0,-179 100 0,-151 93 0,277-154 0,2 3 0,3 3 0,2 3 0,-81 96 0,-219 313 0,202-248 0,-120 137 0,-145 195 0,333-413 0,6 4 0,-76 162 0,-56 211 0,112-249 0,2-2 0,11 5 0,12 4 0,-58 323 0,-11 43 0,148-607 0,-63 330 0,32 6 0,39-356 0,-10 82 0,4-35 0,0 79 0,10-117 0,-2-26 0,1 0 0,-1 0 0,0 0 0,0 0 0,0 1 0,0-1 0,0 0 0,0 0 0,0 0 0,0 0 0,0 0 0,0 0 0,1 0 0,-1 0 0,0 1 0,0-1 0,0 0 0,0 0 0,0 0 0,0 0 0,0 0 0,1 0 0,-1 0 0,0 0 0,0 0 0,0 0 0,0 0 0,0 0 0,1 0 0,-1 0 0,0 0 0,0 0 0,0 0 0,0 0 0,0 0 0,0 0 0,1 0 0,-1 0 0,0 0 0,0 0 0,0 0 0,0-1 0,0 1 0,0 0 0,0 0 0,1 0 0,-1 0 0,0 0 0,0 0 0,0 0 0,0 0 0,0-1 0,0 1 0,0 0 0,0 0 0,0 0 0,0 0 0,0 0 0,0 0 0,0-1 0,0 1 0,0 0 0,0 0 0,0 0 0,0 0 0,17-44 0,-11 23 0,18-38 20,2 1 0,2 2 0,3 0 0,3 2 0,56-70 0,0 17-763,142-129 1,-201 206-6084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7T01:35:05.4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24575,'4'8'0,"11"21"0,19 35 0,17 29 0,30 37 0,23 18 0,11 10 0,8 4 0,-9-17 0,-19-29 0,-26-30 0,-25-25 0,-19-23-8191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060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657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9412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8281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38601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574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2453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9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053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906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301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166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68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437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051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19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016208-A441-416E-AA3E-09D33F01207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2942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customXml" Target="../ink/ink3.xml"/><Relationship Id="rId18" Type="http://schemas.openxmlformats.org/officeDocument/2006/relationships/customXml" Target="../ink/ink5.xml"/><Relationship Id="rId3" Type="http://schemas.openxmlformats.org/officeDocument/2006/relationships/image" Target="../media/image2.png"/><Relationship Id="rId7" Type="http://schemas.openxmlformats.org/officeDocument/2006/relationships/customXml" Target="../ink/ink2.xml"/><Relationship Id="rId12" Type="http://schemas.openxmlformats.org/officeDocument/2006/relationships/image" Target="../media/image9.png"/><Relationship Id="rId17" Type="http://schemas.openxmlformats.org/officeDocument/2006/relationships/image" Target="../media/image12.png"/><Relationship Id="rId2" Type="http://schemas.openxmlformats.org/officeDocument/2006/relationships/image" Target="../media/image1.png"/><Relationship Id="rId16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customXml" Target="../ink/ink1.xml"/><Relationship Id="rId15" Type="http://schemas.openxmlformats.org/officeDocument/2006/relationships/image" Target="../media/image11.png"/><Relationship Id="rId10" Type="http://schemas.openxmlformats.org/officeDocument/2006/relationships/image" Target="../media/image7.png"/><Relationship Id="rId19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CCFA4-06B9-F2A6-5D3B-1DD390DAE0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NES Project – Task 4</a:t>
            </a:r>
            <a:br>
              <a:rPr lang="en-US" dirty="0"/>
            </a:br>
            <a:r>
              <a:rPr lang="en-US" dirty="0"/>
              <a:t>Stage Rendering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B08C3B-77CA-8E94-A072-9B134C16F6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Daniel José Febles Bustillo</a:t>
            </a:r>
          </a:p>
        </p:txBody>
      </p:sp>
    </p:spTree>
    <p:extLst>
      <p:ext uri="{BB962C8B-B14F-4D97-AF65-F5344CB8AC3E}">
        <p14:creationId xmlns:p14="http://schemas.microsoft.com/office/powerpoint/2010/main" val="965502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0456F-7CE5-C403-CEF8-F22291F7F7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 for your attention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205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F3E0E-15B6-BB75-7304-F5FD8BA63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D076A-81B4-6BB8-F2B7-603B764EA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750130" cy="3880773"/>
          </a:xfrm>
        </p:spPr>
        <p:txBody>
          <a:bodyPr>
            <a:normAutofit/>
          </a:bodyPr>
          <a:lstStyle/>
          <a:p>
            <a:r>
              <a:rPr lang="en-US" sz="2400" dirty="0"/>
              <a:t>Refactoring code to be more organized and readable</a:t>
            </a:r>
          </a:p>
          <a:p>
            <a:r>
              <a:rPr lang="en-US" sz="2400" dirty="0"/>
              <a:t>Implementing new ROM data for the stages</a:t>
            </a:r>
          </a:p>
          <a:p>
            <a:r>
              <a:rPr lang="en-US" sz="2400" dirty="0"/>
              <a:t>Drawing screens by using multiple subroutines</a:t>
            </a:r>
          </a:p>
          <a:p>
            <a:r>
              <a:rPr lang="en-US" sz="2400" dirty="0"/>
              <a:t>Using bit manipulations in order to isolate important data</a:t>
            </a:r>
          </a:p>
          <a:p>
            <a:r>
              <a:rPr lang="en-US" sz="2400" dirty="0"/>
              <a:t>Making the most out of zero page for extra parameters</a:t>
            </a:r>
          </a:p>
          <a:p>
            <a:r>
              <a:rPr lang="en-US" sz="2400" dirty="0"/>
              <a:t>Transforming data to maximize use and reduce ROM space</a:t>
            </a:r>
          </a:p>
          <a:p>
            <a:r>
              <a:rPr lang="en-US" sz="2400" dirty="0"/>
              <a:t>Show the results of the process</a:t>
            </a:r>
          </a:p>
        </p:txBody>
      </p:sp>
    </p:spTree>
    <p:extLst>
      <p:ext uri="{BB962C8B-B14F-4D97-AF65-F5344CB8AC3E}">
        <p14:creationId xmlns:p14="http://schemas.microsoft.com/office/powerpoint/2010/main" val="1700167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D945C-9802-F1F3-B04E-5E8D3690F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19926-CBB5-8737-9248-DE5A2B544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569662" cy="4349939"/>
          </a:xfrm>
        </p:spPr>
        <p:txBody>
          <a:bodyPr/>
          <a:lstStyle/>
          <a:p>
            <a:r>
              <a:rPr lang="en-US" dirty="0"/>
              <a:t>“It isn't broken, then don’t fix it,” but it could be better</a:t>
            </a:r>
          </a:p>
          <a:p>
            <a:r>
              <a:rPr lang="en-US" dirty="0"/>
              <a:t>Improve the structure of the code</a:t>
            </a:r>
          </a:p>
          <a:p>
            <a:r>
              <a:rPr lang="en-US" dirty="0"/>
              <a:t>Convert commonly used addresses into constants</a:t>
            </a:r>
          </a:p>
          <a:p>
            <a:r>
              <a:rPr lang="en-US" dirty="0"/>
              <a:t>Remove redundant variables and spit more complex ones in two</a:t>
            </a:r>
          </a:p>
          <a:p>
            <a:r>
              <a:rPr lang="en-US" dirty="0"/>
              <a:t>Adjust documentation so that things are clearer when describing routines and their parts</a:t>
            </a:r>
          </a:p>
          <a:p>
            <a:r>
              <a:rPr lang="en-US" dirty="0"/>
              <a:t>Though seemingly trivial, makes revising and debugging code much easier</a:t>
            </a:r>
          </a:p>
          <a:p>
            <a:r>
              <a:rPr lang="en-US" dirty="0"/>
              <a:t>Better structures mean better tools to work on new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85090F-EC02-EE1B-85D0-7263B8DDD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919" y="161863"/>
            <a:ext cx="5668166" cy="4477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7FE3DF-BFF2-DF0D-7C48-F9988D7AC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5784" y="2872669"/>
            <a:ext cx="1686160" cy="4477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BC9B0B-FC0D-B45E-8137-9A6D28B47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2366" y="1838896"/>
            <a:ext cx="1848108" cy="5048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D85C0AE-36DA-40D4-C44A-6DFC2C16894C}"/>
                  </a:ext>
                </a:extLst>
              </p14:cNvPr>
              <p14:cNvContentPartPr/>
              <p14:nvPr/>
            </p14:nvContentPartPr>
            <p14:xfrm rot="5400000">
              <a:off x="8954403" y="2534840"/>
              <a:ext cx="712080" cy="215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D85C0AE-36DA-40D4-C44A-6DFC2C1689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 rot="5400000">
                <a:off x="8948283" y="2528720"/>
                <a:ext cx="72432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EFE7E8B-BB83-D2D7-E75C-8A703D723483}"/>
                  </a:ext>
                </a:extLst>
              </p14:cNvPr>
              <p14:cNvContentPartPr/>
              <p14:nvPr/>
            </p14:nvContentPartPr>
            <p14:xfrm>
              <a:off x="8620143" y="950786"/>
              <a:ext cx="1380600" cy="1800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EFE7E8B-BB83-D2D7-E75C-8A703D72348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14023" y="944666"/>
                <a:ext cx="1392840" cy="19224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A34D1408-856B-4EF3-A20C-F1E9C213C5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7573" y="756080"/>
            <a:ext cx="1857634" cy="26102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3C4BFA-9D42-06BE-F1E3-CC4B5F7EC2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91160" y="756080"/>
            <a:ext cx="1962424" cy="26292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F47BFE4-6625-B025-DEA6-DF5CC1D0B9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84734" y="3568883"/>
            <a:ext cx="3791479" cy="7049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8C00895-BD17-B23A-B516-49857E9848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92467" y="4571729"/>
            <a:ext cx="4515618" cy="9853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4C23F84-7DEB-D17B-09FA-B0C1D86667D8}"/>
                  </a:ext>
                </a:extLst>
              </p14:cNvPr>
              <p14:cNvContentPartPr/>
              <p14:nvPr/>
            </p14:nvContentPartPr>
            <p14:xfrm>
              <a:off x="11122128" y="4032216"/>
              <a:ext cx="353520" cy="708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4C23F84-7DEB-D17B-09FA-B0C1D86667D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116008" y="4026096"/>
                <a:ext cx="365760" cy="721080"/>
              </a:xfrm>
              <a:prstGeom prst="rect">
                <a:avLst/>
              </a:prstGeom>
            </p:spPr>
          </p:pic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A0F0DCE8-DE3E-2427-33AB-8C170C0EE94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11695" y="5662386"/>
            <a:ext cx="4652865" cy="108187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DDD95B63-0A67-C178-9CBA-591DE828B08F}"/>
              </a:ext>
            </a:extLst>
          </p:cNvPr>
          <p:cNvGrpSpPr/>
          <p:nvPr/>
        </p:nvGrpSpPr>
        <p:grpSpPr>
          <a:xfrm>
            <a:off x="6958728" y="3200256"/>
            <a:ext cx="1590840" cy="2540160"/>
            <a:chOff x="6958728" y="3200256"/>
            <a:chExt cx="1590840" cy="254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DE16643-27F9-FCAD-2D21-76001E2B7B30}"/>
                    </a:ext>
                  </a:extLst>
                </p14:cNvPr>
                <p14:cNvContentPartPr/>
                <p14:nvPr/>
              </p14:nvContentPartPr>
              <p14:xfrm>
                <a:off x="7168248" y="3200256"/>
                <a:ext cx="1381320" cy="2507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DE16643-27F9-FCAD-2D21-76001E2B7B3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62128" y="3194136"/>
                  <a:ext cx="1393560" cy="252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DB6E4D4-8456-E352-8D0F-504B7C9862FC}"/>
                    </a:ext>
                  </a:extLst>
                </p14:cNvPr>
                <p14:cNvContentPartPr/>
                <p14:nvPr/>
              </p14:nvContentPartPr>
              <p14:xfrm>
                <a:off x="6958728" y="5294016"/>
                <a:ext cx="315000" cy="446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DB6E4D4-8456-E352-8D0F-504B7C9862F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952608" y="5287896"/>
                  <a:ext cx="327240" cy="458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60876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D945C-9802-F1F3-B04E-5E8D3690F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Data for the ROM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19926-CBB5-8737-9248-DE5A2B544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430968" cy="3880773"/>
          </a:xfrm>
        </p:spPr>
        <p:txBody>
          <a:bodyPr/>
          <a:lstStyle/>
          <a:p>
            <a:r>
              <a:rPr lang="en-US" dirty="0"/>
              <a:t>Stage data, even with compression techniques, tends to be massive</a:t>
            </a:r>
          </a:p>
          <a:p>
            <a:r>
              <a:rPr lang="en-US" dirty="0"/>
              <a:t>We use two bits to identify each metatile on the grid</a:t>
            </a:r>
          </a:p>
          <a:p>
            <a:r>
              <a:rPr lang="en-US" dirty="0"/>
              <a:t>That seems strict, but even then, two stages with two screens each takes up an entire page</a:t>
            </a:r>
          </a:p>
          <a:p>
            <a:r>
              <a:rPr lang="en-US" dirty="0"/>
              <a:t>This doesn’t even include attribute table data, which will be extracted from the stage data</a:t>
            </a:r>
          </a:p>
          <a:p>
            <a:r>
              <a:rPr lang="en-US" dirty="0"/>
              <a:t>We also create a new set of palettes for the second stage to use</a:t>
            </a:r>
          </a:p>
          <a:p>
            <a:r>
              <a:rPr lang="en-US" dirty="0"/>
              <a:t>Comparatively, palette data is much more cost efficient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B5E80-21F2-5D21-0493-7958B6B0A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7438" y="97360"/>
            <a:ext cx="1459854" cy="30004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334179-3419-3B03-FF40-E1CA42FFE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6702" y="3252000"/>
            <a:ext cx="3769700" cy="350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882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D945C-9802-F1F3-B04E-5E8D3690F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Screens Is 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19926-CBB5-8737-9248-DE5A2B544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551556" cy="3880773"/>
          </a:xfrm>
        </p:spPr>
        <p:txBody>
          <a:bodyPr/>
          <a:lstStyle/>
          <a:p>
            <a:r>
              <a:rPr lang="en-US" dirty="0"/>
              <a:t>Drawing screens on a nametable is technically linear, but most compression methods make it non-linear</a:t>
            </a:r>
          </a:p>
          <a:p>
            <a:r>
              <a:rPr lang="en-US" dirty="0"/>
              <a:t>Make the main function linear for simplicity (draw_screens) but then make helper functions do all the non-linear work (draw_metatiles, draw_attributes)</a:t>
            </a:r>
          </a:p>
          <a:p>
            <a:r>
              <a:rPr lang="en-US" dirty="0"/>
              <a:t>That way, the main body becomes simple to process while isolating the clunkier parts for better analysis</a:t>
            </a:r>
          </a:p>
          <a:p>
            <a:r>
              <a:rPr lang="en-US" dirty="0"/>
              <a:t>Data is stored in bytes but needs to be used as bits</a:t>
            </a:r>
          </a:p>
          <a:p>
            <a:r>
              <a:rPr lang="en-US" dirty="0"/>
              <a:t>Isolate necessary bits via rotations and other bit operands</a:t>
            </a:r>
          </a:p>
          <a:p>
            <a:r>
              <a:rPr lang="en-US" dirty="0"/>
              <a:t>Makes bytes usable for bit storage and prevents us for wasting space by having the two bits take up whole bytes on their own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63D601-D3B4-F29A-3CA2-E7E24FFC4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6708" y="91413"/>
            <a:ext cx="5934903" cy="838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E2271A-41C1-E76E-7149-12BA780E3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202" y="3263940"/>
            <a:ext cx="3867325" cy="1821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F1C34D-807C-72F2-5979-96F71E6C8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8890" y="1044638"/>
            <a:ext cx="3678115" cy="21043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EF5777-38D6-47BB-AB5B-9E1B999A9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6679" y="5204043"/>
            <a:ext cx="4360795" cy="7483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F4CECB-63BE-B6B6-4441-B65D5B4C1C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1414" y="6041362"/>
            <a:ext cx="4906060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625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D945C-9802-F1F3-B04E-5E8D3690F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Metatiles and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19926-CBB5-8737-9248-DE5A2B544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085922" cy="3880773"/>
          </a:xfrm>
        </p:spPr>
        <p:txBody>
          <a:bodyPr/>
          <a:lstStyle/>
          <a:p>
            <a:r>
              <a:rPr lang="en-US" dirty="0"/>
              <a:t>Metatiles are made up of four tiles, but writing between rows of tiles requires jumping a lot</a:t>
            </a:r>
          </a:p>
          <a:p>
            <a:r>
              <a:rPr lang="en-US" dirty="0"/>
              <a:t>Specifically make parameters for memorizing locations</a:t>
            </a:r>
          </a:p>
          <a:p>
            <a:r>
              <a:rPr lang="en-US" dirty="0"/>
              <a:t>Use zero page to create these parameters for fast access</a:t>
            </a:r>
          </a:p>
          <a:p>
            <a:r>
              <a:rPr lang="en-US" dirty="0"/>
              <a:t>Now we can integrate the jumps into the code itself for convenience</a:t>
            </a:r>
          </a:p>
          <a:p>
            <a:r>
              <a:rPr lang="en-US" dirty="0"/>
              <a:t>Generic parameters can also be used for other subroutines without losing clarity</a:t>
            </a:r>
          </a:p>
          <a:p>
            <a:r>
              <a:rPr lang="en-US" dirty="0"/>
              <a:t>This helps take up less space in zero page while not sacrificing readability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BB3120-9DCF-BF22-9767-837B308B4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103" y="219020"/>
            <a:ext cx="5353797" cy="781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5A5E81-9219-B25C-1C55-37AB02B38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271" y="1074587"/>
            <a:ext cx="4110629" cy="18972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A090F5-FCAE-8CC5-24B1-6FAFC4485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4857" y="1857093"/>
            <a:ext cx="2588017" cy="16080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30A4C7-A75D-9890-159C-479B07427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7473" y="3602622"/>
            <a:ext cx="3953427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26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D945C-9802-F1F3-B04E-5E8D3690F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Turning Screen Data into Attributes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19926-CBB5-8737-9248-DE5A2B544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793314" cy="3880773"/>
          </a:xfrm>
        </p:spPr>
        <p:txBody>
          <a:bodyPr/>
          <a:lstStyle/>
          <a:p>
            <a:r>
              <a:rPr lang="en-US" dirty="0"/>
              <a:t>Coincidentally, attribute table also take up two bits per attribute (four attributes per bytes)</a:t>
            </a:r>
          </a:p>
          <a:p>
            <a:r>
              <a:rPr lang="en-US" dirty="0"/>
              <a:t>Attributes are stored at the end of a nametable, which means it should be written after setting up the entire screen</a:t>
            </a:r>
          </a:p>
          <a:p>
            <a:r>
              <a:rPr lang="en-US" dirty="0"/>
              <a:t>Each byte color codes a 2x2 block of metatiles with one of the four palettes, making them inherently non-linear</a:t>
            </a:r>
          </a:p>
          <a:p>
            <a:r>
              <a:rPr lang="en-US" dirty="0"/>
              <a:t>Manipulate data once again with bit operands</a:t>
            </a:r>
          </a:p>
          <a:p>
            <a:r>
              <a:rPr lang="en-US" dirty="0"/>
              <a:t>Need to jump around screen data a lot</a:t>
            </a:r>
          </a:p>
          <a:p>
            <a:r>
              <a:rPr lang="en-US" dirty="0"/>
              <a:t>Once again, have the jumps be part of the code</a:t>
            </a:r>
          </a:p>
          <a:p>
            <a:r>
              <a:rPr lang="en-US" dirty="0"/>
              <a:t>Attribute data is a lot more simplistic, so just using the registers is fine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E8C89F-43F2-6EF4-B16D-75DCD635D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904" y="1270000"/>
            <a:ext cx="6020640" cy="685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9DE40D-143C-37D0-7E93-946310F5E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759" y="210981"/>
            <a:ext cx="3488585" cy="9557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94B45B-D8DD-1CA2-48F5-61611D0C1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129" y="2033642"/>
            <a:ext cx="3913415" cy="19310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46BE13-690B-E24D-16FC-751CDFF64E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5032" y="4042398"/>
            <a:ext cx="3877216" cy="17623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04DF48-2276-DCC9-0569-CA3B3DCF7B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4836" y="4552047"/>
            <a:ext cx="1857634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518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D945C-9802-F1F3-B04E-5E8D3690F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Showing the Screen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19926-CBB5-8737-9248-DE5A2B544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585523" cy="3880773"/>
          </a:xfrm>
        </p:spPr>
        <p:txBody>
          <a:bodyPr/>
          <a:lstStyle/>
          <a:p>
            <a:r>
              <a:rPr lang="en-US" dirty="0"/>
              <a:t>We have four screens of data total, but can only show two at a time</a:t>
            </a:r>
          </a:p>
          <a:p>
            <a:r>
              <a:rPr lang="en-US" dirty="0"/>
              <a:t>Use button presses to change from one stage to another</a:t>
            </a:r>
          </a:p>
          <a:p>
            <a:r>
              <a:rPr lang="en-US" dirty="0"/>
              <a:t>Also need to properly scroll and show all the data</a:t>
            </a:r>
          </a:p>
          <a:p>
            <a:r>
              <a:rPr lang="en-US" dirty="0"/>
              <a:t>Use player movement to scroll the screen</a:t>
            </a:r>
          </a:p>
          <a:p>
            <a:r>
              <a:rPr lang="en-US" dirty="0"/>
              <a:t>Create a scroll-line by using a specific part of the x-axis to move the screen along</a:t>
            </a:r>
          </a:p>
          <a:p>
            <a:r>
              <a:rPr lang="en-US" dirty="0"/>
              <a:t>Scroll offset is determined by PPUSCROLL, while which screen is in focus is determined by PPUCTRL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FC4B1-D173-C961-4B76-8AFA78C6F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632" y="114148"/>
            <a:ext cx="3477348" cy="1501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17306A-C96D-6966-A7F2-750D76EE7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5631" y="1691451"/>
            <a:ext cx="3477348" cy="2659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486461-AD9F-35ED-BAF5-1BA18C1BF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373" y="4100975"/>
            <a:ext cx="903795" cy="26548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A7F6B6-DC9B-BA0C-D09E-2EF76838A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684" y="5581601"/>
            <a:ext cx="3885295" cy="11742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2AD1FB-CDF5-84CA-28A7-7CCFDEA5B0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1302" y="4427060"/>
            <a:ext cx="3458058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66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6D7B-ADA5-81FB-68C8-A63C8496D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Result</a:t>
            </a:r>
          </a:p>
        </p:txBody>
      </p:sp>
      <p:pic>
        <p:nvPicPr>
          <p:cNvPr id="3" name="deliverable-4">
            <a:hlinkClick r:id="" action="ppaction://media"/>
            <a:extLst>
              <a:ext uri="{FF2B5EF4-FFF2-40B4-BE49-F238E27FC236}">
                <a16:creationId xmlns:a16="http://schemas.microsoft.com/office/drawing/2014/main" id="{BBF5579E-86C4-AB5A-7579-533806E065F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5588" y="2160588"/>
            <a:ext cx="6900862" cy="3881437"/>
          </a:xfrm>
        </p:spPr>
      </p:pic>
    </p:spTree>
    <p:extLst>
      <p:ext uri="{BB962C8B-B14F-4D97-AF65-F5344CB8AC3E}">
        <p14:creationId xmlns:p14="http://schemas.microsoft.com/office/powerpoint/2010/main" val="274584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489</TotalTime>
  <Words>607</Words>
  <Application>Microsoft Office PowerPoint</Application>
  <PresentationFormat>Widescreen</PresentationFormat>
  <Paragraphs>56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Facet</vt:lpstr>
      <vt:lpstr>NES Project – Task 4 Stage Rendering</vt:lpstr>
      <vt:lpstr>Objectives</vt:lpstr>
      <vt:lpstr>Refactoring Code</vt:lpstr>
      <vt:lpstr>Stage Data for the ROM</vt:lpstr>
      <vt:lpstr>Drawing Screens Is Hard</vt:lpstr>
      <vt:lpstr>Metatiles and Parameters</vt:lpstr>
      <vt:lpstr>Turning Screen Data into Attributes </vt:lpstr>
      <vt:lpstr>Showing the Screen Data</vt:lpstr>
      <vt:lpstr>Final Result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NES Project – Task 1</dc:title>
  <dc:creator>Danny Febles</dc:creator>
  <cp:lastModifiedBy>Danny Febles</cp:lastModifiedBy>
  <cp:revision>36</cp:revision>
  <dcterms:created xsi:type="dcterms:W3CDTF">2024-04-01T15:32:20Z</dcterms:created>
  <dcterms:modified xsi:type="dcterms:W3CDTF">2024-09-29T19:19:14Z</dcterms:modified>
</cp:coreProperties>
</file>